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0" r:id="rId3"/>
    <p:sldId id="261" r:id="rId4"/>
    <p:sldId id="267" r:id="rId5"/>
    <p:sldId id="270" r:id="rId6"/>
    <p:sldId id="274" r:id="rId7"/>
    <p:sldId id="282" r:id="rId8"/>
    <p:sldId id="284" r:id="rId9"/>
    <p:sldId id="285" r:id="rId10"/>
    <p:sldId id="293" r:id="rId11"/>
    <p:sldId id="287" r:id="rId12"/>
    <p:sldId id="288" r:id="rId13"/>
    <p:sldId id="290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 autoAdjust="0"/>
    <p:restoredTop sz="94660"/>
  </p:normalViewPr>
  <p:slideViewPr>
    <p:cSldViewPr>
      <p:cViewPr varScale="1">
        <p:scale>
          <a:sx n="128" d="100"/>
          <a:sy n="128" d="100"/>
        </p:scale>
        <p:origin x="68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252E-0CB2-4306-9B70-50CCA175ABC7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DF35-52DF-49BC-943D-9BB291CC7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8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DF35-52DF-49BC-943D-9BB291CC70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1993EA-1399-46EC-AC84-8EA88705F99A}" type="datetimeFigureOut">
              <a:rPr lang="en-US" smtClean="0"/>
              <a:pPr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030D59-A91C-4C55-931A-814A329BF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VBS on Steroids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Introducing Community Families to the Church Family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Post-Service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498056" cy="4525963"/>
          </a:xfrm>
        </p:spPr>
        <p:txBody>
          <a:bodyPr>
            <a:normAutofit/>
          </a:bodyPr>
          <a:lstStyle/>
          <a:p>
            <a:r>
              <a:rPr lang="en-US" sz="3600" dirty="0"/>
              <a:t>Refreshments</a:t>
            </a:r>
          </a:p>
        </p:txBody>
      </p:sp>
      <p:pic>
        <p:nvPicPr>
          <p:cNvPr id="5" name="Content Placeholder 4" descr="175-7582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981200"/>
            <a:ext cx="6257697" cy="4693272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Post-Service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6482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Refreshments</a:t>
            </a:r>
          </a:p>
          <a:p>
            <a:r>
              <a:rPr lang="en-US" sz="3600" dirty="0"/>
              <a:t>Rationale</a:t>
            </a:r>
          </a:p>
          <a:p>
            <a:pPr lvl="1"/>
            <a:r>
              <a:rPr lang="en-US" sz="3200" dirty="0"/>
              <a:t>Extend connecting opportunities</a:t>
            </a:r>
          </a:p>
        </p:txBody>
      </p:sp>
      <p:pic>
        <p:nvPicPr>
          <p:cNvPr id="5" name="Content Placeholder 4" descr="175-7582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68417" y="1981200"/>
            <a:ext cx="6255397" cy="4709318"/>
          </a:xfr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Post-Service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41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Refreshments</a:t>
            </a:r>
          </a:p>
          <a:p>
            <a:r>
              <a:rPr lang="en-US" sz="3600" dirty="0"/>
              <a:t>Rationale</a:t>
            </a:r>
          </a:p>
          <a:p>
            <a:pPr lvl="1"/>
            <a:r>
              <a:rPr lang="en-US" sz="3200" dirty="0"/>
              <a:t>Extend connecting opportunities</a:t>
            </a:r>
          </a:p>
        </p:txBody>
      </p:sp>
      <p:pic>
        <p:nvPicPr>
          <p:cNvPr id="5" name="Content Placeholder 4" descr="175-7582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44620" y="1981200"/>
            <a:ext cx="6255396" cy="4709318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5105400" cy="4876800"/>
          </a:xfrm>
        </p:spPr>
        <p:txBody>
          <a:bodyPr>
            <a:normAutofit/>
          </a:bodyPr>
          <a:lstStyle/>
          <a:p>
            <a:r>
              <a:rPr lang="en-US" dirty="0"/>
              <a:t>Breaks down barriers</a:t>
            </a:r>
          </a:p>
          <a:p>
            <a:r>
              <a:rPr lang="en-US" dirty="0"/>
              <a:t>Church sees, rather than just hears about outreach</a:t>
            </a:r>
          </a:p>
          <a:p>
            <a:r>
              <a:rPr lang="en-US" dirty="0"/>
              <a:t>Kid-emphasis for church</a:t>
            </a:r>
          </a:p>
          <a:p>
            <a:r>
              <a:rPr lang="en-US" dirty="0"/>
              <a:t>Creates an “</a:t>
            </a:r>
            <a:r>
              <a:rPr lang="en-US" dirty="0" err="1"/>
              <a:t>Inviteable</a:t>
            </a:r>
            <a:r>
              <a:rPr lang="en-US" dirty="0"/>
              <a:t> Event” with mingling opportunities</a:t>
            </a:r>
          </a:p>
          <a:p>
            <a:r>
              <a:rPr lang="en-US" dirty="0"/>
              <a:t>Capitalizes on week’s investment</a:t>
            </a:r>
          </a:p>
          <a:p>
            <a:r>
              <a:rPr lang="en-US" dirty="0"/>
              <a:t>High guest involvement</a:t>
            </a:r>
          </a:p>
        </p:txBody>
      </p:sp>
      <p:pic>
        <p:nvPicPr>
          <p:cNvPr id="5" name="Content Placeholder 4" descr="175-7582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01712" y="2209800"/>
            <a:ext cx="5850532" cy="440451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Sabbath Morning—why we do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Connect with community families</a:t>
            </a:r>
          </a:p>
          <a:p>
            <a:r>
              <a:rPr lang="en-US" dirty="0"/>
              <a:t>Show-case a family-friendly church</a:t>
            </a:r>
          </a:p>
          <a:p>
            <a:r>
              <a:rPr lang="en-US" dirty="0"/>
              <a:t>Familiarize families with the building</a:t>
            </a:r>
          </a:p>
          <a:p>
            <a:r>
              <a:rPr lang="en-US" dirty="0"/>
              <a:t>Introduce the community to our church family</a:t>
            </a:r>
          </a:p>
          <a:p>
            <a:r>
              <a:rPr lang="en-US" dirty="0"/>
              <a:t>Let our church see their own outreach</a:t>
            </a:r>
          </a:p>
          <a:p>
            <a:endParaRPr lang="en-US" dirty="0"/>
          </a:p>
        </p:txBody>
      </p:sp>
      <p:pic>
        <p:nvPicPr>
          <p:cNvPr id="5" name="Content Placeholder 4" descr="DSCF45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981200"/>
            <a:ext cx="6060584" cy="456265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Sabbath Morning—what we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92202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Preparing the Church</a:t>
            </a:r>
          </a:p>
          <a:p>
            <a:pPr lvl="1"/>
            <a:r>
              <a:rPr lang="en-US" sz="3200" dirty="0"/>
              <a:t>Talk up the opportunity</a:t>
            </a:r>
          </a:p>
          <a:p>
            <a:pPr lvl="1"/>
            <a:r>
              <a:rPr lang="en-US" sz="3200" dirty="0"/>
              <a:t>Shorten Sabbath School</a:t>
            </a:r>
          </a:p>
          <a:p>
            <a:pPr lvl="1"/>
            <a:r>
              <a:rPr lang="en-US" sz="3200" dirty="0"/>
              <a:t>Dress casual option</a:t>
            </a:r>
          </a:p>
          <a:p>
            <a:pPr lvl="1"/>
            <a:r>
              <a:rPr lang="en-US" sz="3200" dirty="0"/>
              <a:t>Encourage mingling</a:t>
            </a:r>
          </a:p>
          <a:p>
            <a:r>
              <a:rPr lang="en-US" sz="3600" dirty="0"/>
              <a:t>Vacation Bible School is THE Church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Open-House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640"/>
            <a:ext cx="45720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10:30-10:50 Tours</a:t>
            </a:r>
          </a:p>
          <a:p>
            <a:pPr lvl="1"/>
            <a:r>
              <a:rPr lang="en-US" sz="3200" dirty="0"/>
              <a:t>Staff on site</a:t>
            </a:r>
          </a:p>
        </p:txBody>
      </p:sp>
      <p:pic>
        <p:nvPicPr>
          <p:cNvPr id="5" name="Content Placeholder 4" descr="DSCF44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2601" y="2743201"/>
            <a:ext cx="4744767" cy="3572055"/>
          </a:xfrm>
        </p:spPr>
      </p:pic>
      <p:pic>
        <p:nvPicPr>
          <p:cNvPr id="7" name="Picture 6" descr="DSCF4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6017" y="1828800"/>
            <a:ext cx="6432431" cy="48425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Open-House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70501"/>
            <a:ext cx="44958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10:30-10:50 Tours</a:t>
            </a:r>
          </a:p>
          <a:p>
            <a:pPr lvl="1"/>
            <a:r>
              <a:rPr lang="en-US" sz="3200" dirty="0"/>
              <a:t>Staff on site</a:t>
            </a:r>
          </a:p>
          <a:p>
            <a:pPr lvl="1"/>
            <a:r>
              <a:rPr lang="en-US" sz="3200" dirty="0"/>
              <a:t>Craft &amp; Snack samples</a:t>
            </a:r>
          </a:p>
        </p:txBody>
      </p:sp>
      <p:pic>
        <p:nvPicPr>
          <p:cNvPr id="11" name="Picture 10" descr="DSCF4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084" y="1905000"/>
            <a:ext cx="6275430" cy="472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Open-House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0889"/>
            <a:ext cx="4495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10:30-10:50 Tours</a:t>
            </a:r>
          </a:p>
          <a:p>
            <a:pPr lvl="1"/>
            <a:r>
              <a:rPr lang="en-US" sz="2800" dirty="0"/>
              <a:t>Staff on site</a:t>
            </a:r>
          </a:p>
          <a:p>
            <a:pPr lvl="1"/>
            <a:r>
              <a:rPr lang="en-US" sz="2800" dirty="0"/>
              <a:t>Craft &amp; Snack samples</a:t>
            </a:r>
          </a:p>
          <a:p>
            <a:r>
              <a:rPr lang="en-US" sz="3200" dirty="0"/>
              <a:t>Purpose</a:t>
            </a:r>
          </a:p>
          <a:p>
            <a:pPr lvl="1"/>
            <a:r>
              <a:rPr lang="en-US" sz="2800" dirty="0"/>
              <a:t>Gives members a sample of VBS</a:t>
            </a:r>
          </a:p>
          <a:p>
            <a:pPr lvl="1"/>
            <a:r>
              <a:rPr lang="en-US" sz="2800" dirty="0"/>
              <a:t>Parents feel church investment in kids</a:t>
            </a:r>
          </a:p>
        </p:txBody>
      </p:sp>
      <p:pic>
        <p:nvPicPr>
          <p:cNvPr id="11" name="Picture 10" descr="DSCF4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534" y="1905000"/>
            <a:ext cx="6349845" cy="47804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Church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4648200" cy="4525963"/>
          </a:xfrm>
        </p:spPr>
        <p:txBody>
          <a:bodyPr>
            <a:noAutofit/>
          </a:bodyPr>
          <a:lstStyle/>
          <a:p>
            <a:r>
              <a:rPr lang="en-US" sz="3600" dirty="0"/>
              <a:t>The Program</a:t>
            </a:r>
          </a:p>
          <a:p>
            <a:pPr lvl="1"/>
            <a:r>
              <a:rPr lang="en-US" sz="3200" dirty="0"/>
              <a:t>Mini-VBS Main Event</a:t>
            </a:r>
          </a:p>
          <a:p>
            <a:pPr lvl="1"/>
            <a:r>
              <a:rPr lang="en-US" sz="3200" dirty="0"/>
              <a:t>Songs</a:t>
            </a:r>
          </a:p>
          <a:p>
            <a:pPr lvl="1"/>
            <a:r>
              <a:rPr lang="en-US" sz="3200" dirty="0"/>
              <a:t>Daily Points/Memory Verse</a:t>
            </a:r>
          </a:p>
          <a:p>
            <a:pPr lvl="1"/>
            <a:r>
              <a:rPr lang="en-US" sz="3200" dirty="0"/>
              <a:t>Video</a:t>
            </a:r>
          </a:p>
          <a:p>
            <a:pPr lvl="1"/>
            <a:r>
              <a:rPr lang="en-US" sz="3200" dirty="0"/>
              <a:t>Skit</a:t>
            </a:r>
          </a:p>
          <a:p>
            <a:pPr lvl="1"/>
            <a:r>
              <a:rPr lang="en-US" sz="3200" dirty="0"/>
              <a:t>Point for the Day</a:t>
            </a:r>
          </a:p>
        </p:txBody>
      </p:sp>
      <p:pic>
        <p:nvPicPr>
          <p:cNvPr id="5" name="Picture 4" descr="DSCF4451.JPG">
            <a:extLst>
              <a:ext uri="{FF2B5EF4-FFF2-40B4-BE49-F238E27FC236}">
                <a16:creationId xmlns:a16="http://schemas.microsoft.com/office/drawing/2014/main" id="{9C08C329-613D-4312-B171-2F43A1FC06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981200"/>
            <a:ext cx="6254378" cy="46907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Church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638800" cy="4525963"/>
          </a:xfrm>
        </p:spPr>
        <p:txBody>
          <a:bodyPr>
            <a:noAutofit/>
          </a:bodyPr>
          <a:lstStyle/>
          <a:p>
            <a:r>
              <a:rPr lang="en-US" sz="3600" dirty="0"/>
              <a:t>Program Ideas &amp; Strategies</a:t>
            </a:r>
          </a:p>
          <a:p>
            <a:pPr lvl="1"/>
            <a:r>
              <a:rPr lang="en-US" sz="3200" dirty="0"/>
              <a:t>Spotlight kids</a:t>
            </a:r>
          </a:p>
          <a:p>
            <a:pPr lvl="1"/>
            <a:r>
              <a:rPr lang="en-US" sz="3200" dirty="0"/>
              <a:t>Utilize mentored volunteers</a:t>
            </a:r>
          </a:p>
          <a:p>
            <a:pPr lvl="1"/>
            <a:r>
              <a:rPr lang="en-US" sz="3200" dirty="0"/>
              <a:t>Video give-away</a:t>
            </a:r>
          </a:p>
          <a:p>
            <a:pPr lvl="2"/>
            <a:r>
              <a:rPr lang="en-US" sz="2800" dirty="0"/>
              <a:t>Dream—DVD w/trailer</a:t>
            </a:r>
          </a:p>
          <a:p>
            <a:pPr lvl="1"/>
            <a:r>
              <a:rPr lang="en-US" sz="3200" dirty="0"/>
              <a:t>Kids get handout/buddy to remember lesson</a:t>
            </a:r>
          </a:p>
        </p:txBody>
      </p:sp>
      <p:pic>
        <p:nvPicPr>
          <p:cNvPr id="5" name="Content Placeholder 4" descr="175-7582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2600" y="2819400"/>
            <a:ext cx="5059892" cy="379491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Event: Post-Service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498056" cy="4525963"/>
          </a:xfrm>
        </p:spPr>
        <p:txBody>
          <a:bodyPr>
            <a:normAutofit/>
          </a:bodyPr>
          <a:lstStyle/>
          <a:p>
            <a:r>
              <a:rPr lang="en-US" sz="3600" dirty="0"/>
              <a:t>Refreshments</a:t>
            </a:r>
          </a:p>
        </p:txBody>
      </p:sp>
      <p:pic>
        <p:nvPicPr>
          <p:cNvPr id="5" name="Content Placeholder 4" descr="175-7582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981200"/>
            <a:ext cx="6279092" cy="4709319"/>
          </a:xfr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1000</TotalTime>
  <Words>245</Words>
  <Application>Microsoft Macintosh PowerPoint</Application>
  <PresentationFormat>Widescreen</PresentationFormat>
  <Paragraphs>76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VBS on Steroids</vt:lpstr>
      <vt:lpstr>Sabbath Morning—why we do it</vt:lpstr>
      <vt:lpstr>Sabbath Morning—what we do</vt:lpstr>
      <vt:lpstr>The Event: Open-House</vt:lpstr>
      <vt:lpstr>The Event: Open-House</vt:lpstr>
      <vt:lpstr>The Event: Open-House</vt:lpstr>
      <vt:lpstr>The Event: Church Service</vt:lpstr>
      <vt:lpstr>The Event: Church Service</vt:lpstr>
      <vt:lpstr>The Event: Post-Service</vt:lpstr>
      <vt:lpstr>The Event: Post-Service</vt:lpstr>
      <vt:lpstr>The Event: Post-Service</vt:lpstr>
      <vt:lpstr>The Event: Post-Service</vt:lpstr>
      <vt:lpstr>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Dustin Jones</cp:lastModifiedBy>
  <cp:revision>96</cp:revision>
  <dcterms:created xsi:type="dcterms:W3CDTF">2008-04-20T00:28:11Z</dcterms:created>
  <dcterms:modified xsi:type="dcterms:W3CDTF">2021-02-10T01:05:13Z</dcterms:modified>
</cp:coreProperties>
</file>